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204F-9609-4501-9A5D-E912C64B9F4F}" type="datetimeFigureOut">
              <a:rPr lang="nl-BE" smtClean="0"/>
              <a:t>28/02/2019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07DDB-8019-43B9-8ACE-405D1487EF7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lide_background-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b="1" dirty="0">
                <a:solidFill>
                  <a:srgbClr val="0097D7"/>
                </a:solidFill>
                <a:latin typeface="Roboto"/>
                <a:ea typeface="Roboto" pitchFamily="2" charset="0"/>
              </a:rPr>
              <a:t>Award … </a:t>
            </a:r>
            <a:r>
              <a:rPr lang="en-GB" sz="3600" b="1" dirty="0">
                <a:solidFill>
                  <a:srgbClr val="0097D7"/>
                </a:solidFill>
                <a:latin typeface="Roboto"/>
              </a:rPr>
              <a:t>​…………….</a:t>
            </a:r>
            <a:endParaRPr lang="nl-BE" sz="3600" b="1" dirty="0">
              <a:solidFill>
                <a:srgbClr val="0097D7"/>
              </a:solidFill>
              <a:latin typeface="Roboto"/>
              <a:ea typeface="Roboto" pitchFamily="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4114800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>
                <a:latin typeface="Roboto" pitchFamily="2" charset="0"/>
                <a:ea typeface="Roboto" pitchFamily="2" charset="0"/>
              </a:rPr>
              <a:t>[NAAM LID]</a:t>
            </a:r>
          </a:p>
          <a:p>
            <a:pPr marL="0" indent="0">
              <a:buNone/>
            </a:pPr>
            <a:r>
              <a:rPr lang="nl-BE" sz="2400" dirty="0">
                <a:latin typeface="Roboto" pitchFamily="2" charset="0"/>
                <a:ea typeface="Roboto" pitchFamily="2" charset="0"/>
              </a:rPr>
              <a:t>[AFDELING]</a:t>
            </a:r>
          </a:p>
          <a:p>
            <a:pPr marL="0" indent="0">
              <a:buNone/>
            </a:pPr>
            <a:endParaRPr lang="nl-BE" sz="2400" dirty="0">
              <a:latin typeface="Roboto" pitchFamily="2" charset="0"/>
              <a:ea typeface="Roboto" pitchFamily="2" charset="0"/>
            </a:endParaRPr>
          </a:p>
          <a:p>
            <a:endParaRPr lang="nl-BE" sz="2400" dirty="0">
              <a:latin typeface="Roboto" pitchFamily="2" charset="0"/>
              <a:ea typeface="Roboto" pitchFamily="2" charset="0"/>
            </a:endParaRPr>
          </a:p>
          <a:p>
            <a:r>
              <a:rPr lang="nl-BE" sz="2400" dirty="0">
                <a:latin typeface="Roboto" pitchFamily="2" charset="0"/>
                <a:ea typeface="Roboto" pitchFamily="2" charset="0"/>
              </a:rPr>
              <a:t>Kernwoorden</a:t>
            </a:r>
          </a:p>
          <a:p>
            <a:r>
              <a:rPr lang="nl-BE" sz="2400" dirty="0">
                <a:latin typeface="Roboto" pitchFamily="2" charset="0"/>
                <a:ea typeface="Roboto" pitchFamily="2" charset="0"/>
              </a:rPr>
              <a:t>Kernwoorden</a:t>
            </a:r>
          </a:p>
          <a:p>
            <a:r>
              <a:rPr lang="nl-BE" sz="2400" dirty="0">
                <a:latin typeface="Roboto" pitchFamily="2" charset="0"/>
                <a:ea typeface="Roboto" pitchFamily="2" charset="0"/>
              </a:rPr>
              <a:t>Kernwoorden</a:t>
            </a:r>
          </a:p>
          <a:p>
            <a:endParaRPr lang="nl-BE" sz="24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883407D-8C43-4DC9-91DF-569483E4B818}"/>
              </a:ext>
            </a:extLst>
          </p:cNvPr>
          <p:cNvSpPr txBox="1"/>
          <p:nvPr/>
        </p:nvSpPr>
        <p:spPr>
          <a:xfrm>
            <a:off x="3995936" y="1844824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600" dirty="0"/>
              <a:t>FOTO TOEVOEGEN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16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Office-thema</vt:lpstr>
      <vt:lpstr>Award … ​…………….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 presentatie</dc:title>
  <dc:creator>Stef</dc:creator>
  <cp:lastModifiedBy>Olivier Brackx</cp:lastModifiedBy>
  <cp:revision>8</cp:revision>
  <dcterms:created xsi:type="dcterms:W3CDTF">2015-02-12T16:33:31Z</dcterms:created>
  <dcterms:modified xsi:type="dcterms:W3CDTF">2019-02-28T20:37:43Z</dcterms:modified>
</cp:coreProperties>
</file>