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  <p:sldMasterId id="2147483651" r:id="rId5"/>
  </p:sldMasterIdLst>
  <p:notesMasterIdLst>
    <p:notesMasterId r:id="rId7"/>
  </p:notesMasterIdLst>
  <p:sldIdLst>
    <p:sldId id="256" r:id="rId6"/>
  </p:sldIdLst>
  <p:sldSz cx="9144000" cy="5143500" type="screen16x9"/>
  <p:notesSz cx="6858000" cy="9144000"/>
  <p:embeddedFontLst>
    <p:embeddedFont>
      <p:font typeface="Helvetica Neue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iDAV5cdHXf9ygM/OcjQM+5zQD1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24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customschemas.google.com/relationships/presentationmetadata" Target="metadata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font" Target="fonts/font4.fntdata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c6c830c33f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" name="Google Shape;32;gc6c830c33f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61"/>
          <p:cNvSpPr txBox="1">
            <a:spLocks noGrp="1"/>
          </p:cNvSpPr>
          <p:nvPr>
            <p:ph type="ctrTitle"/>
          </p:nvPr>
        </p:nvSpPr>
        <p:spPr>
          <a:xfrm>
            <a:off x="2568397" y="2235289"/>
            <a:ext cx="5999133" cy="556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67B1"/>
              </a:buClr>
              <a:buSzPts val="2800"/>
              <a:buFont typeface="Arial"/>
              <a:buNone/>
              <a:defRPr sz="2800">
                <a:solidFill>
                  <a:srgbClr val="3A67B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67B1"/>
              </a:buClr>
              <a:buSzPts val="28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●"/>
              <a:defRPr sz="2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○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■"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●"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○"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rial"/>
              <a:buChar char="■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67B1"/>
              </a:buClr>
              <a:buSzPts val="28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67B1"/>
              </a:buClr>
              <a:buSzPts val="18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3A67B1"/>
              </a:buClr>
              <a:buSzPts val="1400"/>
              <a:buChar char="○"/>
              <a:defRPr/>
            </a:lvl2pPr>
            <a:lvl3pPr marL="1371600" lvl="2" indent="-3175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3A67B1"/>
              </a:buClr>
              <a:buSzPts val="1400"/>
              <a:buChar char="■"/>
              <a:defRPr/>
            </a:lvl3pPr>
            <a:lvl4pPr marL="1828800" lvl="3" indent="-3175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3A67B1"/>
              </a:buClr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3A67B1"/>
              </a:buClr>
              <a:buSzPts val="14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6"/>
          <p:cNvSpPr txBox="1">
            <a:spLocks noGrp="1"/>
          </p:cNvSpPr>
          <p:nvPr>
            <p:ph type="title"/>
          </p:nvPr>
        </p:nvSpPr>
        <p:spPr>
          <a:xfrm>
            <a:off x="628650" y="645699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67B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2" name="Google Shape;22;p6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888950" y="4455224"/>
            <a:ext cx="1126875" cy="558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3"/>
          <p:cNvSpPr txBox="1">
            <a:spLocks noGrp="1"/>
          </p:cNvSpPr>
          <p:nvPr>
            <p:ph type="title"/>
          </p:nvPr>
        </p:nvSpPr>
        <p:spPr>
          <a:xfrm>
            <a:off x="628650" y="645699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67B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3"/>
          <p:cNvSpPr txBox="1">
            <a:spLocks noGrp="1"/>
          </p:cNvSpPr>
          <p:nvPr>
            <p:ph type="body" idx="1"/>
          </p:nvPr>
        </p:nvSpPr>
        <p:spPr>
          <a:xfrm>
            <a:off x="628650" y="1741074"/>
            <a:ext cx="7886700" cy="2665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67B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67B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67B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67B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67B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5"/>
          <p:cNvSpPr txBox="1"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67B1"/>
              </a:buClr>
              <a:buSzPts val="4800"/>
              <a:buFont typeface="Arial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5"/>
          <p:cNvSpPr txBox="1"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67B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67B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67B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67B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67B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0"/>
          <p:cNvSpPr txBox="1">
            <a:spLocks noGrp="1"/>
          </p:cNvSpPr>
          <p:nvPr>
            <p:ph type="title"/>
          </p:nvPr>
        </p:nvSpPr>
        <p:spPr>
          <a:xfrm>
            <a:off x="2557038" y="2289946"/>
            <a:ext cx="5997240" cy="788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67B1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2"/>
          <p:cNvSpPr txBox="1">
            <a:spLocks noGrp="1"/>
          </p:cNvSpPr>
          <p:nvPr>
            <p:ph type="title"/>
          </p:nvPr>
        </p:nvSpPr>
        <p:spPr>
          <a:xfrm>
            <a:off x="628650" y="645699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67B1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62"/>
          <p:cNvSpPr txBox="1">
            <a:spLocks noGrp="1"/>
          </p:cNvSpPr>
          <p:nvPr>
            <p:ph type="body" idx="1"/>
          </p:nvPr>
        </p:nvSpPr>
        <p:spPr>
          <a:xfrm>
            <a:off x="628650" y="1741074"/>
            <a:ext cx="7886700" cy="2665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67B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67B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67B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67B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67B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A67B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c6c830c33f_0_22"/>
          <p:cNvSpPr txBox="1">
            <a:spLocks noGrp="1"/>
          </p:cNvSpPr>
          <p:nvPr>
            <p:ph type="title"/>
          </p:nvPr>
        </p:nvSpPr>
        <p:spPr>
          <a:xfrm>
            <a:off x="6093925" y="1229900"/>
            <a:ext cx="3888300" cy="6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67B1"/>
              </a:buClr>
              <a:buSzPts val="3600"/>
              <a:buFont typeface="Arial"/>
              <a:buNone/>
            </a:pPr>
            <a:r>
              <a:rPr lang="en-US" sz="2600" b="1" dirty="0"/>
              <a:t>Naam </a:t>
            </a:r>
            <a:r>
              <a:rPr lang="en-US" sz="2600" b="1" dirty="0" err="1"/>
              <a:t>persoon</a:t>
            </a:r>
            <a:endParaRPr sz="2600" b="1" dirty="0"/>
          </a:p>
        </p:txBody>
      </p:sp>
      <p:sp>
        <p:nvSpPr>
          <p:cNvPr id="35" name="Google Shape;35;gc6c830c33f_0_22"/>
          <p:cNvSpPr txBox="1">
            <a:spLocks noGrp="1"/>
          </p:cNvSpPr>
          <p:nvPr>
            <p:ph type="body" idx="4294967295"/>
          </p:nvPr>
        </p:nvSpPr>
        <p:spPr>
          <a:xfrm>
            <a:off x="6093925" y="2064926"/>
            <a:ext cx="3888300" cy="16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2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Font typeface="Helvetica Neue"/>
              <a:buChar char="●"/>
            </a:pPr>
            <a:r>
              <a:rPr lang="en-US" sz="1700" dirty="0" err="1">
                <a:latin typeface="Helvetica Neue"/>
                <a:ea typeface="Helvetica Neue"/>
                <a:cs typeface="Helvetica Neue"/>
                <a:sym typeface="Helvetica Neue"/>
              </a:rPr>
              <a:t>Hier</a:t>
            </a:r>
            <a:r>
              <a:rPr lang="en-US" sz="1700" dirty="0">
                <a:latin typeface="Helvetica Neue"/>
                <a:ea typeface="Helvetica Neue"/>
                <a:cs typeface="Helvetica Neue"/>
                <a:sym typeface="Helvetica Neue"/>
              </a:rPr>
              <a:t>: JCI </a:t>
            </a:r>
            <a:r>
              <a:rPr lang="en-US" sz="1700" dirty="0" err="1">
                <a:latin typeface="Helvetica Neue"/>
                <a:ea typeface="Helvetica Neue"/>
                <a:cs typeface="Helvetica Neue"/>
                <a:sym typeface="Helvetica Neue"/>
              </a:rPr>
              <a:t>Afdeling</a:t>
            </a:r>
            <a:endParaRPr sz="1700"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28600" lvl="0" indent="-222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Font typeface="Helvetica Neue"/>
              <a:buChar char="●"/>
            </a:pPr>
            <a:r>
              <a:rPr lang="en-US" sz="1700" dirty="0" err="1">
                <a:latin typeface="Helvetica Neue"/>
                <a:ea typeface="Helvetica Neue"/>
                <a:cs typeface="Helvetica Neue"/>
                <a:sym typeface="Helvetica Neue"/>
              </a:rPr>
              <a:t>Kernwoord</a:t>
            </a:r>
            <a:r>
              <a:rPr lang="en-US" sz="1700" dirty="0">
                <a:latin typeface="Helvetica Neue"/>
                <a:ea typeface="Helvetica Neue"/>
                <a:cs typeface="Helvetica Neue"/>
                <a:sym typeface="Helvetica Neue"/>
              </a:rPr>
              <a:t> 1</a:t>
            </a:r>
            <a:endParaRPr sz="1700"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28600" lvl="0" indent="-222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Font typeface="Helvetica Neue"/>
              <a:buChar char="●"/>
            </a:pPr>
            <a:r>
              <a:rPr lang="en-US" sz="1700" dirty="0" err="1">
                <a:latin typeface="Helvetica Neue"/>
                <a:ea typeface="Helvetica Neue"/>
                <a:cs typeface="Helvetica Neue"/>
                <a:sym typeface="Helvetica Neue"/>
              </a:rPr>
              <a:t>Kernwoord</a:t>
            </a:r>
            <a:r>
              <a:rPr lang="en-US" sz="1700" dirty="0">
                <a:latin typeface="Helvetica Neue"/>
                <a:ea typeface="Helvetica Neue"/>
                <a:cs typeface="Helvetica Neue"/>
                <a:sym typeface="Helvetica Neue"/>
              </a:rPr>
              <a:t> 2</a:t>
            </a:r>
            <a:endParaRPr sz="1700"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28600" lvl="0" indent="-222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Font typeface="Helvetica Neue"/>
              <a:buChar char="●"/>
            </a:pPr>
            <a:r>
              <a:rPr lang="en-US" sz="1700" dirty="0" err="1">
                <a:latin typeface="Helvetica Neue"/>
                <a:ea typeface="Helvetica Neue"/>
                <a:cs typeface="Helvetica Neue"/>
                <a:sym typeface="Helvetica Neue"/>
              </a:rPr>
              <a:t>Kernwoord</a:t>
            </a:r>
            <a:r>
              <a:rPr lang="en-US" sz="1700" dirty="0">
                <a:latin typeface="Helvetica Neue"/>
                <a:ea typeface="Helvetica Neue"/>
                <a:cs typeface="Helvetica Neue"/>
                <a:sym typeface="Helvetica Neue"/>
              </a:rPr>
              <a:t> 3</a:t>
            </a:r>
            <a:endParaRPr sz="1700"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36" name="Google Shape;36;gc6c830c33f_0_22"/>
          <p:cNvPicPr preferRelativeResize="0"/>
          <p:nvPr/>
        </p:nvPicPr>
        <p:blipFill rotWithShape="1">
          <a:blip r:embed="rId3">
            <a:alphaModFix/>
          </a:blip>
          <a:srcRect l="18107" r="2990" b="5006"/>
          <a:stretch/>
        </p:blipFill>
        <p:spPr>
          <a:xfrm>
            <a:off x="3257400" y="1005600"/>
            <a:ext cx="2554025" cy="311407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gc6c830c33f_0_22"/>
          <p:cNvSpPr txBox="1">
            <a:spLocks noGrp="1"/>
          </p:cNvSpPr>
          <p:nvPr>
            <p:ph type="title"/>
          </p:nvPr>
        </p:nvSpPr>
        <p:spPr>
          <a:xfrm>
            <a:off x="3257400" y="199100"/>
            <a:ext cx="3888300" cy="6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67B1"/>
              </a:buClr>
              <a:buSzPts val="3600"/>
              <a:buFont typeface="Arial"/>
              <a:buNone/>
            </a:pPr>
            <a:r>
              <a:rPr lang="en-US" sz="2600" b="1">
                <a:latin typeface="Helvetica Neue"/>
                <a:ea typeface="Helvetica Neue"/>
                <a:cs typeface="Helvetica Neue"/>
                <a:sym typeface="Helvetica Neue"/>
              </a:rPr>
              <a:t>Naam categorie</a:t>
            </a:r>
            <a:endParaRPr sz="26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3" name="Afbeelding 2" descr="Afbeelding met wit, ontwerp&#10;&#10;Automatisch gegenereerde beschrijving">
            <a:extLst>
              <a:ext uri="{FF2B5EF4-FFF2-40B4-BE49-F238E27FC236}">
                <a16:creationId xmlns:a16="http://schemas.microsoft.com/office/drawing/2014/main" id="{E64FA83B-2A1F-AFE0-D4F8-7C70F66665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1727" y="4468091"/>
            <a:ext cx="1101161" cy="498764"/>
          </a:xfrm>
          <a:prstGeom prst="rect">
            <a:avLst/>
          </a:prstGeom>
        </p:spPr>
      </p:pic>
      <p:pic>
        <p:nvPicPr>
          <p:cNvPr id="5" name="Afbeelding 4" descr="Afbeelding met logo, Graphics, Lettertype, tekst&#10;&#10;Automatisch gegenereerde beschrijving">
            <a:extLst>
              <a:ext uri="{FF2B5EF4-FFF2-40B4-BE49-F238E27FC236}">
                <a16:creationId xmlns:a16="http://schemas.microsoft.com/office/drawing/2014/main" id="{80AA7BD1-E614-3029-4EC8-D060366EE2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5472" y="4419804"/>
            <a:ext cx="1198143" cy="5953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ver-A">
  <a:themeElements>
    <a:clrScheme name="Kantoort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lide-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8086e03-47fe-42fc-a471-ce318c369a02">
      <Terms xmlns="http://schemas.microsoft.com/office/infopath/2007/PartnerControls"/>
    </lcf76f155ced4ddcb4097134ff3c332f>
    <TaxCatchAll xmlns="25e8b7a4-656c-4698-956f-c56b3754385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9A95D3B90E98488F9E4195ADAC3881" ma:contentTypeVersion="12" ma:contentTypeDescription="Een nieuw document maken." ma:contentTypeScope="" ma:versionID="161164b1f4c336c15603b6ad44892cb3">
  <xsd:schema xmlns:xsd="http://www.w3.org/2001/XMLSchema" xmlns:xs="http://www.w3.org/2001/XMLSchema" xmlns:p="http://schemas.microsoft.com/office/2006/metadata/properties" xmlns:ns2="d8086e03-47fe-42fc-a471-ce318c369a02" xmlns:ns3="25e8b7a4-656c-4698-956f-c56b37543851" targetNamespace="http://schemas.microsoft.com/office/2006/metadata/properties" ma:root="true" ma:fieldsID="029f41360a26d8d780d4fd779ac527f5" ns2:_="" ns3:_="">
    <xsd:import namespace="d8086e03-47fe-42fc-a471-ce318c369a02"/>
    <xsd:import namespace="25e8b7a4-656c-4698-956f-c56b375438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086e03-47fe-42fc-a471-ce318c369a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00f42c79-b053-4321-8403-85460b91a6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e8b7a4-656c-4698-956f-c56b3754385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fa7950f6-a824-468d-8e58-ca6d8bd1b969}" ma:internalName="TaxCatchAll" ma:showField="CatchAllData" ma:web="25e8b7a4-656c-4698-956f-c56b375438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16AEC4-4D24-4B93-B583-C207C5C37E46}">
  <ds:schemaRefs>
    <ds:schemaRef ds:uri="http://schemas.microsoft.com/office/2006/metadata/properties"/>
    <ds:schemaRef ds:uri="http://schemas.microsoft.com/office/infopath/2007/PartnerControls"/>
    <ds:schemaRef ds:uri="d8086e03-47fe-42fc-a471-ce318c369a02"/>
    <ds:schemaRef ds:uri="25e8b7a4-656c-4698-956f-c56b37543851"/>
  </ds:schemaRefs>
</ds:datastoreItem>
</file>

<file path=customXml/itemProps2.xml><?xml version="1.0" encoding="utf-8"?>
<ds:datastoreItem xmlns:ds="http://schemas.openxmlformats.org/officeDocument/2006/customXml" ds:itemID="{2393F164-B200-4773-926D-16B2A7ADDB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E21BCB-A8A1-42AA-9D66-D5C7CF2C4D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086e03-47fe-42fc-a471-ce318c369a02"/>
    <ds:schemaRef ds:uri="25e8b7a4-656c-4698-956f-c56b375438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Diavoorstelling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Helvetica Neue</vt:lpstr>
      <vt:lpstr>Calibri</vt:lpstr>
      <vt:lpstr>Arial</vt:lpstr>
      <vt:lpstr>Cover-A</vt:lpstr>
      <vt:lpstr>1_Slide-A</vt:lpstr>
      <vt:lpstr>Naam persoon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Naam persoon</dc:title>
  <dc:creator>Spoelstra, Berith (VodafoneZiggo)</dc:creator>
  <cp:lastModifiedBy>Kjell Patteeuw</cp:lastModifiedBy>
  <cp:revision>1</cp:revision>
  <dcterms:modified xsi:type="dcterms:W3CDTF">2024-02-27T17:28:13Z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57ae407-5cd1-46d3-af3d-bd734d464440_Enabled">
    <vt:lpwstr>True</vt:lpwstr>
  </property>
  <property fmtid="{D5CDD505-2E9C-101B-9397-08002B2CF9AE}" pid="3" name="MSIP_Label_a57ae407-5cd1-46d3-af3d-bd734d464440_SiteId">
    <vt:lpwstr>eaad54da-6687-41bb-9c13-71419686deaa</vt:lpwstr>
  </property>
  <property fmtid="{D5CDD505-2E9C-101B-9397-08002B2CF9AE}" pid="4" name="MSIP_Label_a57ae407-5cd1-46d3-af3d-bd734d464440_Owner">
    <vt:lpwstr>berith.spoelstra@vodafoneziggo.com</vt:lpwstr>
  </property>
  <property fmtid="{D5CDD505-2E9C-101B-9397-08002B2CF9AE}" pid="5" name="MSIP_Label_a57ae407-5cd1-46d3-af3d-bd734d464440_SetDate">
    <vt:lpwstr>2021-02-14T13:07:57.9386758Z</vt:lpwstr>
  </property>
  <property fmtid="{D5CDD505-2E9C-101B-9397-08002B2CF9AE}" pid="6" name="MSIP_Label_a57ae407-5cd1-46d3-af3d-bd734d464440_Name">
    <vt:lpwstr>C1 Public</vt:lpwstr>
  </property>
  <property fmtid="{D5CDD505-2E9C-101B-9397-08002B2CF9AE}" pid="7" name="MSIP_Label_a57ae407-5cd1-46d3-af3d-bd734d464440_Application">
    <vt:lpwstr>Microsoft Azure Information Protection</vt:lpwstr>
  </property>
  <property fmtid="{D5CDD505-2E9C-101B-9397-08002B2CF9AE}" pid="8" name="MSIP_Label_a57ae407-5cd1-46d3-af3d-bd734d464440_Extended_MSFT_Method">
    <vt:lpwstr>Manual</vt:lpwstr>
  </property>
  <property fmtid="{D5CDD505-2E9C-101B-9397-08002B2CF9AE}" pid="9" name="MSIP_Label_cf6dd0d4-28d7-49ff-afe9-75eabc240e8c_Enabled">
    <vt:lpwstr>True</vt:lpwstr>
  </property>
  <property fmtid="{D5CDD505-2E9C-101B-9397-08002B2CF9AE}" pid="10" name="MSIP_Label_cf6dd0d4-28d7-49ff-afe9-75eabc240e8c_SiteId">
    <vt:lpwstr>eaad54da-6687-41bb-9c13-71419686deaa</vt:lpwstr>
  </property>
  <property fmtid="{D5CDD505-2E9C-101B-9397-08002B2CF9AE}" pid="11" name="MSIP_Label_cf6dd0d4-28d7-49ff-afe9-75eabc240e8c_Owner">
    <vt:lpwstr>berith.spoelstra@vodafoneziggo.com</vt:lpwstr>
  </property>
  <property fmtid="{D5CDD505-2E9C-101B-9397-08002B2CF9AE}" pid="12" name="MSIP_Label_cf6dd0d4-28d7-49ff-afe9-75eabc240e8c_SetDate">
    <vt:lpwstr>2021-02-14T13:07:57.9386758Z</vt:lpwstr>
  </property>
  <property fmtid="{D5CDD505-2E9C-101B-9397-08002B2CF9AE}" pid="13" name="MSIP_Label_cf6dd0d4-28d7-49ff-afe9-75eabc240e8c_Name">
    <vt:lpwstr>C1 Public - External Communication</vt:lpwstr>
  </property>
  <property fmtid="{D5CDD505-2E9C-101B-9397-08002B2CF9AE}" pid="14" name="MSIP_Label_cf6dd0d4-28d7-49ff-afe9-75eabc240e8c_Application">
    <vt:lpwstr>Microsoft Azure Information Protection</vt:lpwstr>
  </property>
  <property fmtid="{D5CDD505-2E9C-101B-9397-08002B2CF9AE}" pid="15" name="MSIP_Label_cf6dd0d4-28d7-49ff-afe9-75eabc240e8c_Parent">
    <vt:lpwstr>a57ae407-5cd1-46d3-af3d-bd734d464440</vt:lpwstr>
  </property>
  <property fmtid="{D5CDD505-2E9C-101B-9397-08002B2CF9AE}" pid="16" name="MSIP_Label_cf6dd0d4-28d7-49ff-afe9-75eabc240e8c_Extended_MSFT_Method">
    <vt:lpwstr>Manual</vt:lpwstr>
  </property>
  <property fmtid="{D5CDD505-2E9C-101B-9397-08002B2CF9AE}" pid="17" name="Sensitivity">
    <vt:lpwstr>C1 Public C1 Public - External Communication</vt:lpwstr>
  </property>
  <property fmtid="{D5CDD505-2E9C-101B-9397-08002B2CF9AE}" pid="18" name="ContentTypeId">
    <vt:lpwstr>0x010100649A95D3B90E98488F9E4195ADAC3881</vt:lpwstr>
  </property>
</Properties>
</file>